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6" r:id="rId14"/>
    <p:sldId id="274" r:id="rId15"/>
    <p:sldId id="285" r:id="rId16"/>
    <p:sldId id="287" r:id="rId17"/>
    <p:sldId id="288" r:id="rId18"/>
    <p:sldId id="264" r:id="rId19"/>
    <p:sldId id="290" r:id="rId20"/>
    <p:sldId id="263" r:id="rId21"/>
    <p:sldId id="292" r:id="rId22"/>
    <p:sldId id="291" r:id="rId23"/>
    <p:sldId id="278" r:id="rId24"/>
    <p:sldId id="306" r:id="rId25"/>
    <p:sldId id="282" r:id="rId26"/>
    <p:sldId id="293" r:id="rId27"/>
    <p:sldId id="294" r:id="rId28"/>
    <p:sldId id="296" r:id="rId29"/>
    <p:sldId id="301" r:id="rId30"/>
    <p:sldId id="305" r:id="rId31"/>
    <p:sldId id="297" r:id="rId32"/>
    <p:sldId id="299" r:id="rId33"/>
    <p:sldId id="300" r:id="rId34"/>
    <p:sldId id="304" r:id="rId35"/>
    <p:sldId id="303" r:id="rId36"/>
    <p:sldId id="307" r:id="rId37"/>
    <p:sldId id="295" r:id="rId38"/>
    <p:sldId id="289" r:id="rId39"/>
    <p:sldId id="302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8307744"/>
        <c:axId val="948310464"/>
      </c:lineChart>
      <c:catAx>
        <c:axId val="9483077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48310464"/>
        <c:crosses val="autoZero"/>
        <c:auto val="1"/>
        <c:lblAlgn val="ctr"/>
        <c:lblOffset val="100"/>
        <c:noMultiLvlLbl val="0"/>
      </c:catAx>
      <c:valAx>
        <c:axId val="948310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483077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ivanpaulovich/jamb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15386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21" grpId="0"/>
      <p:bldP spid="10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2159000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 fontScale="92500" lnSpcReduction="10000"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quer chegar lá rápido!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Sourcing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avaliar os resultados e ajustar as suas necessidades.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Leitura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 smtClean="0"/>
          </a:p>
          <a:p>
            <a:r>
              <a:rPr lang="pt-BR" dirty="0" smtClean="0"/>
              <a:t>Como implementar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  <p:bldP spid="11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de </a:t>
            </a:r>
            <a:r>
              <a:rPr lang="pt-BR" dirty="0" err="1" smtClean="0"/>
              <a:t>Microserviços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529334"/>
            <a:ext cx="6807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846</TotalTime>
  <Words>726</Words>
  <Application>Microsoft Office PowerPoint</Application>
  <PresentationFormat>Widescreen</PresentationFormat>
  <Paragraphs>243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Consolas</vt:lpstr>
      <vt:lpstr>Corbel</vt:lpstr>
      <vt:lpstr>Depth</vt:lpstr>
      <vt:lpstr>Aggregates com Event Sourcing</vt:lpstr>
      <vt:lpstr>Ivan Paulovich</vt:lpstr>
      <vt:lpstr>Agenda</vt:lpstr>
      <vt:lpstr>O que é Event Sourcing?</vt:lpstr>
      <vt:lpstr>Como funciona Event Sourcing?</vt:lpstr>
      <vt:lpstr>Benefícios de Event Sourcing</vt:lpstr>
      <vt:lpstr>Auditoria</vt:lpstr>
      <vt:lpstr>Escalabilidade</vt:lpstr>
      <vt:lpstr>Redundância</vt:lpstr>
      <vt:lpstr>Pronto para Big Data!</vt:lpstr>
      <vt:lpstr>Como implementar Event Sourcing?</vt:lpstr>
      <vt:lpstr>CQRS</vt:lpstr>
      <vt:lpstr>Domain-Driven-Design</vt:lpstr>
      <vt:lpstr>Aggregates e Domain Events</vt:lpstr>
      <vt:lpstr>Barramento</vt:lpstr>
      <vt:lpstr>Event Sourcing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Mediator.Send(...)</vt:lpstr>
      <vt:lpstr>Commands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Domain Event Handlers</vt:lpstr>
      <vt:lpstr>Como eu acesso o MongoDB?</vt:lpstr>
      <vt:lpstr>Como eu acesso o MongoDB?</vt:lpstr>
      <vt:lpstr>Como eu acesso o MongoDB?</vt:lpstr>
      <vt:lpstr>Princípios de Microserviços</vt:lpstr>
      <vt:lpstr>Como  continuo o  meu aprendizado?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Ivan Paulovich</cp:lastModifiedBy>
  <cp:revision>83</cp:revision>
  <dcterms:created xsi:type="dcterms:W3CDTF">2015-09-22T16:41:35Z</dcterms:created>
  <dcterms:modified xsi:type="dcterms:W3CDTF">2017-09-21T00:12:27Z</dcterms:modified>
</cp:coreProperties>
</file>